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4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42892A6-2C2A-47E8-8650-85D92B7A8AD1}">
          <p14:sldIdLst>
            <p14:sldId id="256"/>
            <p14:sldId id="257"/>
            <p14:sldId id="265"/>
          </p14:sldIdLst>
        </p14:section>
        <p14:section name="Проекты АНО &quot;Чудо-детство&quot;" id="{B9CED17C-7D4C-4E79-ABD8-C58FE7DA98E0}">
          <p14:sldIdLst>
            <p14:sldId id="258"/>
            <p14:sldId id="259"/>
            <p14:sldId id="260"/>
          </p14:sldIdLst>
        </p14:section>
        <p14:section name="Мероприятия АНО &quot;Чудо-детство&quot;" id="{97604295-1F36-4F4B-A315-9F72867FBC88}">
          <p14:sldIdLst>
            <p14:sldId id="261"/>
            <p14:sldId id="264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72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6596-C214-416B-A8F9-788E1FE7A356}" type="datetimeFigureOut">
              <a:rPr lang="ru-RU" smtClean="0"/>
              <a:t>06.08.2019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C2BCB-159B-440D-9A40-04472A9D5A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255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6596-C214-416B-A8F9-788E1FE7A356}" type="datetimeFigureOut">
              <a:rPr lang="ru-RU" smtClean="0"/>
              <a:t>06.08.2019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C2BCB-159B-440D-9A40-04472A9D5A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786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6596-C214-416B-A8F9-788E1FE7A356}" type="datetimeFigureOut">
              <a:rPr lang="ru-RU" smtClean="0"/>
              <a:t>06.08.2019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C2BCB-159B-440D-9A40-04472A9D5A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632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6596-C214-416B-A8F9-788E1FE7A356}" type="datetimeFigureOut">
              <a:rPr lang="ru-RU" smtClean="0"/>
              <a:t>06.08.2019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C2BCB-159B-440D-9A40-04472A9D5A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534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6596-C214-416B-A8F9-788E1FE7A356}" type="datetimeFigureOut">
              <a:rPr lang="ru-RU" smtClean="0"/>
              <a:t>06.08.2019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C2BCB-159B-440D-9A40-04472A9D5A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915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6596-C214-416B-A8F9-788E1FE7A356}" type="datetimeFigureOut">
              <a:rPr lang="ru-RU" smtClean="0"/>
              <a:t>06.08.2019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C2BCB-159B-440D-9A40-04472A9D5A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188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6596-C214-416B-A8F9-788E1FE7A356}" type="datetimeFigureOut">
              <a:rPr lang="ru-RU" smtClean="0"/>
              <a:t>06.08.2019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C2BCB-159B-440D-9A40-04472A9D5A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570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6596-C214-416B-A8F9-788E1FE7A356}" type="datetimeFigureOut">
              <a:rPr lang="ru-RU" smtClean="0"/>
              <a:t>06.08.2019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C2BCB-159B-440D-9A40-04472A9D5A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793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6596-C214-416B-A8F9-788E1FE7A356}" type="datetimeFigureOut">
              <a:rPr lang="ru-RU" smtClean="0"/>
              <a:t>06.08.2019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C2BCB-159B-440D-9A40-04472A9D5A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526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6596-C214-416B-A8F9-788E1FE7A356}" type="datetimeFigureOut">
              <a:rPr lang="ru-RU" smtClean="0"/>
              <a:t>06.08.2019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C2BCB-159B-440D-9A40-04472A9D5A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572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6596-C214-416B-A8F9-788E1FE7A356}" type="datetimeFigureOut">
              <a:rPr lang="ru-RU" smtClean="0"/>
              <a:t>06.08.2019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C2BCB-159B-440D-9A40-04472A9D5A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832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6596-C214-416B-A8F9-788E1FE7A356}" type="datetimeFigureOut">
              <a:rPr lang="ru-RU" smtClean="0"/>
              <a:t>06.08.2019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C2BCB-159B-440D-9A40-04472A9D5A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80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iAZz2VGnAfS9yo5NL_CUOQ" TargetMode="External"/><Relationship Id="rId3" Type="http://schemas.openxmlformats.org/officeDocument/2006/relationships/hyperlink" Target="https://vk.com/away.php?to=https://www.instagram.com/marafon_talantov/&amp;cc_key=" TargetMode="External"/><Relationship Id="rId7" Type="http://schemas.openxmlformats.org/officeDocument/2006/relationships/hyperlink" Target="https://vk.com/chuddetstvo" TargetMode="External"/><Relationship Id="rId2" Type="http://schemas.openxmlformats.org/officeDocument/2006/relationships/hyperlink" Target="https://www.facebook.com/marafontalantovstudio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marafon_talantov_studio" TargetMode="External"/><Relationship Id="rId5" Type="http://schemas.openxmlformats.org/officeDocument/2006/relationships/hyperlink" Target="https://&#1095;&#1091;&#1076;&#1086;-&#1076;&#1077;&#1090;&#1089;&#1090;&#1074;&#1086;.&#1088;&#1092;/" TargetMode="External"/><Relationship Id="rId4" Type="http://schemas.openxmlformats.org/officeDocument/2006/relationships/hyperlink" Target="mailto:chudo-detstvo@mail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pp.userapi.com/c824502/v824502314/b3ac/2LOvCt7GCS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94"/>
          <a:stretch/>
        </p:blipFill>
        <p:spPr bwMode="auto">
          <a:xfrm>
            <a:off x="0" y="-5938"/>
            <a:ext cx="12192000" cy="686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57548" y="201880"/>
            <a:ext cx="9144000" cy="21138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Автономная некоммерческая организация содействия развитию детского творчества и проведению детских и семейных досуговых мероприятий 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«Чудо-детство»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Миссия: Объединение семей с общими интересами, задачами и жизненными потребностями для того, чтобы сделать мир лучше</a:t>
            </a:r>
          </a:p>
        </p:txBody>
      </p:sp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939" y="654440"/>
            <a:ext cx="1197032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995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28000">
              <a:schemeClr val="accent2">
                <a:lumMod val="0"/>
                <a:lumOff val="10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4430" y="365125"/>
            <a:ext cx="9299369" cy="1325563"/>
          </a:xfrm>
        </p:spPr>
        <p:txBody>
          <a:bodyPr/>
          <a:lstStyle/>
          <a:p>
            <a:r>
              <a:rPr lang="ru-RU" dirty="0" smtClean="0"/>
              <a:t>Цели и задачи АНО «Чудо-детство»: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проведение </a:t>
            </a:r>
            <a:r>
              <a:rPr lang="ru-RU" dirty="0"/>
              <a:t>развивающих, творческих, музыкальных и спортивных занятий для детей и подростков;</a:t>
            </a:r>
          </a:p>
          <a:p>
            <a:r>
              <a:rPr lang="ru-RU" dirty="0" smtClean="0"/>
              <a:t>организация </a:t>
            </a:r>
            <a:r>
              <a:rPr lang="ru-RU" dirty="0"/>
              <a:t>досуговой деятельности </a:t>
            </a:r>
            <a:r>
              <a:rPr lang="ru-RU" dirty="0" smtClean="0"/>
              <a:t>школьников;</a:t>
            </a:r>
            <a:endParaRPr lang="ru-RU" dirty="0"/>
          </a:p>
          <a:p>
            <a:r>
              <a:rPr lang="ru-RU" dirty="0" smtClean="0"/>
              <a:t>разработка </a:t>
            </a:r>
            <a:r>
              <a:rPr lang="ru-RU" dirty="0"/>
              <a:t>и претворение в </a:t>
            </a:r>
            <a:r>
              <a:rPr lang="ru-RU" dirty="0" smtClean="0"/>
              <a:t>жизнь детских </a:t>
            </a:r>
            <a:r>
              <a:rPr lang="ru-RU" dirty="0"/>
              <a:t>и семейных </a:t>
            </a:r>
            <a:r>
              <a:rPr lang="ru-RU" dirty="0" smtClean="0"/>
              <a:t>мероприятий, проектов;</a:t>
            </a:r>
            <a:endParaRPr lang="ru-RU" dirty="0"/>
          </a:p>
          <a:p>
            <a:r>
              <a:rPr lang="ru-RU" dirty="0" smtClean="0"/>
              <a:t>пропаганда </a:t>
            </a:r>
            <a:r>
              <a:rPr lang="ru-RU" dirty="0"/>
              <a:t>творческой, спортивной и музыкальной деятельности среди семей, детей и подростков;</a:t>
            </a:r>
          </a:p>
          <a:p>
            <a:r>
              <a:rPr lang="ru-RU" dirty="0" smtClean="0"/>
              <a:t>организация </a:t>
            </a:r>
            <a:r>
              <a:rPr lang="ru-RU" dirty="0"/>
              <a:t>и проведение семинаров, благотворительных мероприятий;</a:t>
            </a:r>
          </a:p>
          <a:p>
            <a:r>
              <a:rPr lang="ru-RU" dirty="0" smtClean="0"/>
              <a:t>разработка </a:t>
            </a:r>
            <a:r>
              <a:rPr lang="ru-RU" dirty="0"/>
              <a:t>и проведение социальных акций, направленных на пропаганду семейных ценностей, свободного творчества, здорового образа жизни и бережного отношения к окружающему миру.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8" y="515144"/>
            <a:ext cx="1197032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54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28000">
              <a:schemeClr val="accent2">
                <a:lumMod val="0"/>
                <a:lumOff val="10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8222" y="365125"/>
            <a:ext cx="7755577" cy="1325563"/>
          </a:xfrm>
        </p:spPr>
        <p:txBody>
          <a:bodyPr/>
          <a:lstStyle/>
          <a:p>
            <a:r>
              <a:rPr lang="ru-RU" dirty="0" smtClean="0"/>
              <a:t>АНО «Чудо-детство»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1633" y="2235527"/>
            <a:ext cx="2541319" cy="16625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Существует с </a:t>
            </a:r>
            <a:r>
              <a:rPr lang="ru-RU" sz="4800" dirty="0" smtClean="0"/>
              <a:t>2016</a:t>
            </a:r>
            <a:r>
              <a:rPr lang="ru-RU" sz="2800" dirty="0" smtClean="0"/>
              <a:t> года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2456" y="4451266"/>
            <a:ext cx="2541319" cy="2127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Проведено более</a:t>
            </a:r>
          </a:p>
          <a:p>
            <a:pPr algn="ctr"/>
            <a:r>
              <a:rPr lang="ru-RU" sz="5400" dirty="0" smtClean="0"/>
              <a:t>45</a:t>
            </a:r>
          </a:p>
          <a:p>
            <a:pPr algn="ctr"/>
            <a:r>
              <a:rPr lang="ru-RU" sz="2400" dirty="0"/>
              <a:t>к</a:t>
            </a:r>
            <a:r>
              <a:rPr lang="ru-RU" sz="2400" dirty="0" smtClean="0"/>
              <a:t>рупных мероприятий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05350" y="2278083"/>
            <a:ext cx="2541319" cy="16625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Участниками проектов стало более</a:t>
            </a:r>
            <a:r>
              <a:rPr lang="ru-RU" sz="4000" dirty="0" smtClean="0"/>
              <a:t> 4000 </a:t>
            </a:r>
            <a:r>
              <a:rPr lang="ru-RU" sz="2400" dirty="0" smtClean="0"/>
              <a:t>человек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197931" y="1864425"/>
            <a:ext cx="2541319" cy="2404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45</a:t>
            </a:r>
            <a:r>
              <a:rPr lang="ru-RU" dirty="0" smtClean="0"/>
              <a:t> </a:t>
            </a:r>
            <a:r>
              <a:rPr lang="ru-RU" sz="2400" dirty="0" smtClean="0"/>
              <a:t>дипломов и благодарностей за работу компании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73087" y="4683824"/>
            <a:ext cx="2920835" cy="2073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Нас увидело </a:t>
            </a:r>
          </a:p>
          <a:p>
            <a:pPr algn="ctr"/>
            <a:r>
              <a:rPr lang="ru-RU" sz="2800" dirty="0"/>
              <a:t>с</a:t>
            </a:r>
            <a:r>
              <a:rPr lang="ru-RU" sz="2800" dirty="0" smtClean="0"/>
              <a:t>выше</a:t>
            </a:r>
            <a:r>
              <a:rPr lang="ru-RU" sz="4000" dirty="0" smtClean="0"/>
              <a:t> 21000</a:t>
            </a:r>
          </a:p>
          <a:p>
            <a:pPr algn="ctr"/>
            <a:r>
              <a:rPr lang="ru-RU" sz="2800" dirty="0" smtClean="0"/>
              <a:t> зрителей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35090" y="4442913"/>
            <a:ext cx="3778333" cy="2314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Наши мероприятия транслировались на </a:t>
            </a:r>
          </a:p>
          <a:p>
            <a:pPr algn="ctr"/>
            <a:r>
              <a:rPr lang="ru-RU" sz="4400" dirty="0" smtClean="0"/>
              <a:t>4</a:t>
            </a:r>
          </a:p>
          <a:p>
            <a:pPr algn="ctr"/>
            <a:r>
              <a:rPr lang="ru-RU" sz="2000" dirty="0" smtClean="0"/>
              <a:t> каналах</a:t>
            </a:r>
          </a:p>
          <a:p>
            <a:pPr algn="ctr"/>
            <a:r>
              <a:rPr lang="ru-RU" sz="2000" dirty="0" smtClean="0"/>
              <a:t>Россия-24, Доверие, МИР, ТВЦ</a:t>
            </a:r>
            <a:endParaRPr lang="ru-RU" sz="2000" dirty="0"/>
          </a:p>
        </p:txBody>
      </p:sp>
      <p:pic>
        <p:nvPicPr>
          <p:cNvPr id="10" name="Рисунок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61" y="452560"/>
            <a:ext cx="1197032" cy="82867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121232" y="1531916"/>
            <a:ext cx="2541319" cy="25868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Публикации в</a:t>
            </a:r>
          </a:p>
          <a:p>
            <a:pPr algn="ctr"/>
            <a:r>
              <a:rPr lang="ru-RU" sz="2000" dirty="0" smtClean="0"/>
              <a:t> </a:t>
            </a:r>
            <a:r>
              <a:rPr lang="ru-RU" sz="6000" dirty="0" smtClean="0"/>
              <a:t>3</a:t>
            </a:r>
            <a:r>
              <a:rPr lang="ru-RU" sz="2000" dirty="0" smtClean="0"/>
              <a:t> </a:t>
            </a:r>
          </a:p>
          <a:p>
            <a:pPr algn="ctr"/>
            <a:r>
              <a:rPr lang="ru-RU" sz="2000" dirty="0" smtClean="0"/>
              <a:t>печатных СМИ</a:t>
            </a:r>
          </a:p>
          <a:p>
            <a:pPr algn="ctr"/>
            <a:r>
              <a:rPr lang="ru-RU" sz="2000" dirty="0" smtClean="0"/>
              <a:t>«Страна и мы» «Вечерняя Москва» и «Дети в </a:t>
            </a:r>
            <a:r>
              <a:rPr lang="ru-RU" sz="2000" dirty="0" err="1" smtClean="0"/>
              <a:t>шоубизе</a:t>
            </a:r>
            <a:r>
              <a:rPr lang="ru-RU" sz="2000" dirty="0" smtClean="0"/>
              <a:t>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97003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28000">
              <a:schemeClr val="accent2">
                <a:lumMod val="0"/>
                <a:lumOff val="10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5661"/>
          </a:xfrm>
        </p:spPr>
        <p:txBody>
          <a:bodyPr/>
          <a:lstStyle/>
          <a:p>
            <a:pPr algn="ctr"/>
            <a:r>
              <a:rPr lang="ru-RU" b="1" dirty="0" smtClean="0"/>
              <a:t>Праздник двора «Привет, сосед!»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2193" y="1505619"/>
            <a:ext cx="4116185" cy="481205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Выиграл грант на предоставление субсидии от Комитета общественных связей города Москвы</a:t>
            </a:r>
          </a:p>
          <a:p>
            <a:r>
              <a:rPr lang="ru-RU" dirty="0" smtClean="0"/>
              <a:t>Прошел в населенных пунктах Сосенского поселения и собрал положительные отзывы от жителей</a:t>
            </a:r>
          </a:p>
          <a:p>
            <a:r>
              <a:rPr lang="ru-RU" dirty="0" smtClean="0"/>
              <a:t>Участвовать может любой желающий ребенок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771" y="1360786"/>
            <a:ext cx="6364088" cy="4641004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84" y="365125"/>
            <a:ext cx="1197032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844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28000">
              <a:schemeClr val="accent2">
                <a:lumMod val="0"/>
                <a:lumOff val="10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Проект «Доброе детство»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5691" y="1995056"/>
            <a:ext cx="5080462" cy="435133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Социально ориентированный проект, объединивший свыше 20 коммерческих и некоммерческих организаций, оказывающих услуги для семей с детьми</a:t>
            </a:r>
          </a:p>
          <a:p>
            <a:r>
              <a:rPr lang="ru-RU" dirty="0" smtClean="0"/>
              <a:t>Проходит в форме городского праздника, приуроченного ко Дню защиты детей и 1 сентября</a:t>
            </a:r>
          </a:p>
          <a:p>
            <a:r>
              <a:rPr lang="ru-RU" dirty="0" smtClean="0"/>
              <a:t>Концерт, мастер-классы для детей, благотворительная ярмарка, раздача бесплатного мороженого</a:t>
            </a:r>
          </a:p>
          <a:p>
            <a:r>
              <a:rPr lang="ru-RU" dirty="0" smtClean="0"/>
              <a:t>Заработанные на ярмарке средства поступили на счет помощи больному ребенку из Коммунарки</a:t>
            </a:r>
            <a:endParaRPr lang="ru-RU" dirty="0"/>
          </a:p>
        </p:txBody>
      </p:sp>
      <p:pic>
        <p:nvPicPr>
          <p:cNvPr id="4" name="Picture 4" descr="https://pp.userapi.com/c846323/v846323219/dd5d1/oPiqIv1sjW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590" y="1995056"/>
            <a:ext cx="5842108" cy="388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10" y="365125"/>
            <a:ext cx="1197032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886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28000">
              <a:schemeClr val="accent2">
                <a:lumMod val="0"/>
                <a:lumOff val="10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Хор многодетных семей Москвы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012" y="1562793"/>
            <a:ext cx="5619404" cy="5054138"/>
          </a:xfrm>
        </p:spPr>
        <p:txBody>
          <a:bodyPr>
            <a:normAutofit/>
          </a:bodyPr>
          <a:lstStyle/>
          <a:p>
            <a:r>
              <a:rPr lang="ru-RU" dirty="0" smtClean="0"/>
              <a:t>Образован в 2017 году из финалистов городского конкурса «Марафон талантов»</a:t>
            </a:r>
          </a:p>
          <a:p>
            <a:r>
              <a:rPr lang="ru-RU" dirty="0" smtClean="0"/>
              <a:t>Участники хора – дети и взрослые из многодетных семей Москвы</a:t>
            </a:r>
          </a:p>
          <a:p>
            <a:r>
              <a:rPr lang="ru-RU" dirty="0" smtClean="0"/>
              <a:t>Выступил на разнообразных городских мероприятиях различного уровня</a:t>
            </a:r>
          </a:p>
          <a:p>
            <a:r>
              <a:rPr lang="ru-RU" dirty="0" smtClean="0"/>
              <a:t>Регулярно получает приглашения к выступлению со знаменитыми эстрадными артистами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07423" y="6341423"/>
            <a:ext cx="10177153" cy="3087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Осуществляется совместно с РОО «ОМСМ»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s://pp.userapi.com/c840336/v840336725/7f2ce/IW1OcfFzgo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047" y="1821357"/>
            <a:ext cx="5400510" cy="405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84" y="234456"/>
            <a:ext cx="1197032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365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28000">
              <a:schemeClr val="accent2">
                <a:lumMod val="0"/>
                <a:lumOff val="10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Городской конкурс детского и семейного творчества «Марафон талантов»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5884" y="1825624"/>
            <a:ext cx="5636029" cy="4824557"/>
          </a:xfrm>
          <a:ln>
            <a:noFill/>
          </a:ln>
        </p:spPr>
        <p:txBody>
          <a:bodyPr>
            <a:normAutofit lnSpcReduction="10000"/>
          </a:bodyPr>
          <a:lstStyle/>
          <a:p>
            <a:r>
              <a:rPr lang="ru-RU" dirty="0" smtClean="0"/>
              <a:t>Участие принимают дети и семейные коллективы столицы</a:t>
            </a:r>
          </a:p>
          <a:p>
            <a:r>
              <a:rPr lang="ru-RU" dirty="0" smtClean="0"/>
              <a:t>Победители конкурса получают возможность выступить на главной сцене страны – в Государственном Кремлевском дворце вместе с известными артистами</a:t>
            </a:r>
          </a:p>
          <a:p>
            <a:r>
              <a:rPr lang="ru-RU" dirty="0" smtClean="0"/>
              <a:t>С финалистами занимаются опытные педагоги по вокалу, хореографии и сценическому мастерству</a:t>
            </a:r>
            <a:endParaRPr lang="ru-RU" dirty="0"/>
          </a:p>
        </p:txBody>
      </p:sp>
      <p:pic>
        <p:nvPicPr>
          <p:cNvPr id="2050" name="Picture 2" descr="https://pp.userapi.com/c831408/v831408021/c5da4/AnAGq4GCQ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420" y="1952055"/>
            <a:ext cx="5464637" cy="409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07423" y="6341423"/>
            <a:ext cx="10177153" cy="3087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Осуществляется совместно с РОО «ОМСМ» и Департаментом труда и социальной политики города Москвы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1" y="230189"/>
            <a:ext cx="1197032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472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28000">
              <a:schemeClr val="accent2">
                <a:lumMod val="0"/>
                <a:lumOff val="10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Ежегодный концерт в честь Дня матери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5884" y="1825624"/>
            <a:ext cx="5636029" cy="4824557"/>
          </a:xfrm>
        </p:spPr>
        <p:txBody>
          <a:bodyPr>
            <a:normAutofit/>
          </a:bodyPr>
          <a:lstStyle/>
          <a:p>
            <a:r>
              <a:rPr lang="ru-RU" dirty="0" smtClean="0"/>
              <a:t>Главная награда финалистов Марафона талантов – выступление на Кремлевской сцене вместе с известными артистами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6146" name="Picture 2" descr="https://pp.userapi.com/c850424/v850424366/4b624/tyZg0Aqwg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404" y="1855699"/>
            <a:ext cx="6395662" cy="426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07423" y="6341423"/>
            <a:ext cx="10177153" cy="3087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Осуществляется совместно с РОО «ОМСМ» и Департаментом труда и социальной политики города Москвы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84" y="230189"/>
            <a:ext cx="1197032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620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28000">
              <a:schemeClr val="accent2">
                <a:lumMod val="0"/>
                <a:lumOff val="10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К</a:t>
            </a:r>
            <a:r>
              <a:rPr lang="ru-RU" b="1" dirty="0" smtClean="0"/>
              <a:t>онтакты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04313" y="1690688"/>
            <a:ext cx="5636029" cy="495949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err="1"/>
              <a:t>Фейсбук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https://www.facebook.com/marafontalantovstudio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err="1" smtClean="0"/>
              <a:t>Инстаграм</a:t>
            </a:r>
            <a:r>
              <a:rPr lang="en-US" dirty="0" smtClean="0"/>
              <a:t>:</a:t>
            </a:r>
            <a:r>
              <a:rPr lang="en-US" dirty="0"/>
              <a:t> </a:t>
            </a:r>
            <a:r>
              <a:rPr lang="en-US" dirty="0">
                <a:hlinkClick r:id="rId3"/>
              </a:rPr>
              <a:t>https://www.instagram.com/marafon_talantov/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Телефон +7 926 195 12 43</a:t>
            </a:r>
          </a:p>
          <a:p>
            <a:pPr marL="0" indent="0">
              <a:buNone/>
            </a:pPr>
            <a:r>
              <a:rPr lang="en-US" dirty="0" smtClean="0"/>
              <a:t>E-mail</a:t>
            </a:r>
            <a:r>
              <a:rPr lang="ru-RU" dirty="0" smtClean="0"/>
              <a:t>: </a:t>
            </a:r>
            <a:r>
              <a:rPr lang="en-US" dirty="0" smtClean="0">
                <a:hlinkClick r:id="rId4"/>
              </a:rPr>
              <a:t>chudo-detstvo@mail.ru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59971" y="1690688"/>
            <a:ext cx="5636029" cy="4824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Сайт: </a:t>
            </a:r>
            <a:r>
              <a:rPr lang="en-US" dirty="0">
                <a:hlinkClick r:id="rId5"/>
              </a:rPr>
              <a:t>https</a:t>
            </a:r>
            <a:r>
              <a:rPr lang="en-US" dirty="0" smtClean="0">
                <a:hlinkClick r:id="rId5"/>
              </a:rPr>
              <a:t>://</a:t>
            </a:r>
            <a:r>
              <a:rPr lang="ru-RU" dirty="0" smtClean="0">
                <a:hlinkClick r:id="rId5"/>
              </a:rPr>
              <a:t>чудо-</a:t>
            </a:r>
            <a:r>
              <a:rPr lang="ru-RU" dirty="0" err="1" smtClean="0">
                <a:hlinkClick r:id="rId5"/>
              </a:rPr>
              <a:t>детство.рф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В Контакте: </a:t>
            </a:r>
            <a:r>
              <a:rPr lang="en-US" dirty="0" smtClean="0">
                <a:hlinkClick r:id="rId6"/>
              </a:rPr>
              <a:t>https://vk.com/marafon_talantov_studio</a:t>
            </a:r>
            <a:endParaRPr lang="ru-RU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hlinkClick r:id="rId7"/>
              </a:rPr>
              <a:t>https://vk.com/chuddetstvo</a:t>
            </a:r>
            <a:endParaRPr lang="ru-RU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ru-RU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You Tube</a:t>
            </a:r>
            <a:r>
              <a:rPr lang="ru-RU" dirty="0" smtClean="0"/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hlinkClick r:id="rId8"/>
              </a:rPr>
              <a:t>https://www.youtube.com/channel/UCiAZz2VGnAfS9yo5NL_CUOQ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0912309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459</Words>
  <Application>Microsoft Office PowerPoint</Application>
  <PresentationFormat>Широкоэкранный</PresentationFormat>
  <Paragraphs>68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Цели и задачи АНО «Чудо-детство»:</vt:lpstr>
      <vt:lpstr>АНО «Чудо-детство»</vt:lpstr>
      <vt:lpstr>Праздник двора «Привет, сосед!»</vt:lpstr>
      <vt:lpstr>Проект «Доброе детство»</vt:lpstr>
      <vt:lpstr>Хор многодетных семей Москвы</vt:lpstr>
      <vt:lpstr>Городской конкурс детского и семейного творчества «Марафон талантов»</vt:lpstr>
      <vt:lpstr>Ежегодный концерт в честь Дня матери</vt:lpstr>
      <vt:lpstr>Контакты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14</cp:revision>
  <dcterms:created xsi:type="dcterms:W3CDTF">2018-12-05T09:00:03Z</dcterms:created>
  <dcterms:modified xsi:type="dcterms:W3CDTF">2019-08-06T13:30:43Z</dcterms:modified>
</cp:coreProperties>
</file>